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e10d55e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e10d55e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10d55e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10d55e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e10d55e6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e10d55e6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e10d55e6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e10d55e6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10d55e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e10d55e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e10d55e6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e10d55e6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e10d55e66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e10d55e66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e10d55e6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e10d55e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e10d55e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e10d55e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e10d55e6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e10d55e6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e10d55e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e10d55e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10d55e66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e10d55e66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e10d55e6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e10d55e6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10d55e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e10d55e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e10d55e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e10d55e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10d55e6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e10d55e6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10d55e66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10d55e66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back on same ansible container using </a:t>
            </a:r>
            <a:r>
              <a:rPr i="1" lang="en"/>
              <a:t>docker container list -a</a:t>
            </a:r>
            <a:r>
              <a:rPr lang="en"/>
              <a:t>, find your containers name and use command </a:t>
            </a:r>
            <a:r>
              <a:rPr i="1" lang="en"/>
              <a:t>docker start</a:t>
            </a:r>
            <a:r>
              <a:rPr lang="en"/>
              <a:t> [container name]. Command to run docker is </a:t>
            </a:r>
            <a:r>
              <a:rPr i="1" lang="en"/>
              <a:t>docker run -it cyberxsecurity/ansible /bin/bash. </a:t>
            </a:r>
            <a:r>
              <a:rPr lang="en"/>
              <a:t>Tells you that you can’t use tab to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e10d55e6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e10d55e6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e10d55e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e10d55e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10d55e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e10d55e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Jb9Ebe_rA8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119752" y="973100"/>
            <a:ext cx="69045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ELK Stack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-294900" y="3719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By: the Caribou Pancakes, 2/7/22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781" y="3146799"/>
            <a:ext cx="990647" cy="123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INTO ELK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10317811" cy="44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AND ATTACH CONTAINER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75" y="1929750"/>
            <a:ext cx="8520600" cy="2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 HOSTS UPDATE WEBSERVERS ADD ELK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7471262" cy="45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-elk.yml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873325"/>
            <a:ext cx="7285575" cy="54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are now.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971825"/>
            <a:ext cx="85206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Although it took us hours to troubleshoot, as we encountered several errors to get the Kibana website to work even after troubleshooting, some of us were still unsuccessful, however as a group we have successfully completed the </a:t>
            </a:r>
            <a:r>
              <a:rPr lang="en"/>
              <a:t>project</a:t>
            </a:r>
            <a:r>
              <a:rPr lang="en"/>
              <a:t> for day 1, and successfully installed Filebeat.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756250"/>
            <a:ext cx="3470299" cy="32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950" y="2317150"/>
            <a:ext cx="5380000" cy="7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75" y="3075420"/>
            <a:ext cx="9144000" cy="9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Filebeat beating the files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793"/>
            <a:ext cx="9144003" cy="429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2410200" cy="4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Network Pre-ELK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190" y="0"/>
            <a:ext cx="62092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Rules for Elk Server Security Group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1776413"/>
            <a:ext cx="90963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Metricbeat (all new playbook!)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Figure out how to connect our Web1 and Web2 VM’s to send logs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security groups are actually secure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VM’s IP address will change when it’s restarted (affects yml files referencing specific IP’s, network security rules, SSH)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security rules are not as secure as they could be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Objectives - Layla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Hurdles (mini walk through) - Rodney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Awesome shit we did to overcome the hurdles - Rodney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Other Hurdles - Hisoka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they were hurdles and not anymore - Hisoka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Where we are now - Beverly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you have left to look forward to - Patrick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Successes and Learnings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594" y="760725"/>
            <a:ext cx="2493206" cy="33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its like to edit a yaml file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https://www.youtube.com/watch?v=Jb9Ebe_rA8M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To-Do List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peer connected vNet and VM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John proud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Download/configure containers, playbooks, filebeat, metricbeat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fun… or cry trying!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inbound rules for VM </a:t>
            </a:r>
            <a:r>
              <a:rPr lang="en"/>
              <a:t>network</a:t>
            </a:r>
            <a:r>
              <a:rPr lang="en"/>
              <a:t> security group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for </a:t>
            </a:r>
            <a:r>
              <a:rPr lang="en"/>
              <a:t>mercy</a:t>
            </a:r>
            <a:r>
              <a:rPr lang="en"/>
              <a:t> from the CIA triad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</a:t>
            </a:r>
            <a:r>
              <a:rPr lang="en"/>
              <a:t> Elasticsearch using Kibana for logs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875" y="211925"/>
            <a:ext cx="3385700" cy="19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1: Azure Squid Games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Where is the everything?!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Navigating struggles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Virtual Network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</a:t>
            </a:r>
            <a:r>
              <a:rPr lang="en"/>
              <a:t>ame </a:t>
            </a:r>
            <a:r>
              <a:rPr lang="en"/>
              <a:t>resource</a:t>
            </a:r>
            <a:r>
              <a:rPr lang="en"/>
              <a:t> </a:t>
            </a:r>
            <a:r>
              <a:rPr lang="en"/>
              <a:t>group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NEW region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Peer Connection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allow traffic to pass in both direction</a:t>
            </a:r>
            <a:r>
              <a:rPr lang="en"/>
              <a:t>s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Virtual Machine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Ubuntu</a:t>
            </a:r>
            <a:r>
              <a:rPr lang="en"/>
              <a:t> configurations 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Static IPs!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750" y="2571738"/>
            <a:ext cx="47434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1: Club Ubuntu : All Access Pass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Keys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</a:t>
            </a:r>
            <a:r>
              <a:rPr lang="en"/>
              <a:t>riple -dipping (VMs and containers)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you ping me now? Good!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Connect VM to Ubuntu using ssh command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Ansible hosts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Install Elk and Docker playbooks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Kibana Boy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elk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access to 5601 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http://[your.ELK-VM.External.IP]:5601/app/kibana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300" y="1078298"/>
            <a:ext cx="4114251" cy="27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Hurdles, Hurdles, and *look over there* More Hurdles!!!!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11430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SSH Key</a:t>
            </a:r>
            <a:endParaRPr/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Having to constantly create a new SSH Key.</a:t>
            </a:r>
            <a:endParaRPr sz="1400"/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Resetting password key to assure it matched on all VMs.</a:t>
            </a:r>
            <a:endParaRPr sz="1400"/>
          </a:p>
          <a:p>
            <a:pPr indent="-11430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Ansible Container</a:t>
            </a:r>
            <a:endParaRPr/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Container each time command to run docker was ran.</a:t>
            </a:r>
            <a:endParaRPr sz="1400"/>
          </a:p>
          <a:p>
            <a:pPr indent="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Figuring out how to get back on to the same ansible container.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Elk Playbook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Spacing &amp; spelling errors!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950" y="1842451"/>
            <a:ext cx="3816400" cy="23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3" y="0"/>
            <a:ext cx="90543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395350" y="70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Day 2: FileBeats by John / Metricbeat Installation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64100" y="2465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Install FIlebeat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Configure</a:t>
            </a:r>
            <a:r>
              <a:rPr lang="en">
                <a:solidFill>
                  <a:schemeClr val="lt1"/>
                </a:solidFill>
              </a:rPr>
              <a:t> Filebeat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Make Filebeat playbook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Verify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Metricbeat, rinse, watch repeat.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 GROUP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5"/>
            <a:ext cx="9143999" cy="490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		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0300"/>
            <a:ext cx="9144000" cy="39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